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385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1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FF00"/>
                </a:solidFill>
              </a:rPr>
              <a:t>EUROPE PRAYER SUNDAY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051" y="3139857"/>
            <a:ext cx="8423171" cy="1525008"/>
          </a:xfrm>
        </p:spPr>
        <p:txBody>
          <a:bodyPr>
            <a:noAutofit/>
          </a:bodyPr>
          <a:lstStyle/>
          <a:p>
            <a:r>
              <a:rPr lang="en-US" sz="4000" b="1" dirty="0"/>
              <a:t>PENTECOSTAL EUROPEAN </a:t>
            </a:r>
          </a:p>
          <a:p>
            <a:r>
              <a:rPr lang="en-US" sz="4000" b="1" dirty="0"/>
              <a:t>FELLOWSHIP</a:t>
            </a:r>
          </a:p>
        </p:txBody>
      </p:sp>
    </p:spTree>
    <p:extLst>
      <p:ext uri="{BB962C8B-B14F-4D97-AF65-F5344CB8AC3E}">
        <p14:creationId xmlns:p14="http://schemas.microsoft.com/office/powerpoint/2010/main" val="7724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Eastern Europe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Religious freedom in Russia and Belarus.</a:t>
            </a:r>
          </a:p>
          <a:p>
            <a:r>
              <a:rPr lang="en-US" dirty="0"/>
              <a:t>Peace in Ukraine.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480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555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Northern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49" y="1259417"/>
            <a:ext cx="8614833" cy="55985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LITHUANIA</a:t>
            </a:r>
          </a:p>
          <a:p>
            <a:r>
              <a:rPr lang="en-US" dirty="0"/>
              <a:t>Next generation of leaders</a:t>
            </a:r>
          </a:p>
          <a:p>
            <a:r>
              <a:rPr lang="en-US" dirty="0"/>
              <a:t>Renewal and fullness of the Holy Spirit </a:t>
            </a:r>
          </a:p>
          <a:p>
            <a:r>
              <a:rPr lang="en-US" dirty="0"/>
              <a:t>Faith to reach the lost</a:t>
            </a:r>
          </a:p>
          <a:p>
            <a:r>
              <a:rPr lang="en-US" dirty="0"/>
              <a:t>Vision to have 150 churches throughout the country by 2035 </a:t>
            </a:r>
          </a:p>
          <a:p>
            <a:r>
              <a:rPr lang="en-US" dirty="0"/>
              <a:t>Workers for the Lord’s Harvest</a:t>
            </a:r>
          </a:p>
        </p:txBody>
      </p:sp>
    </p:spTree>
    <p:extLst>
      <p:ext uri="{BB962C8B-B14F-4D97-AF65-F5344CB8AC3E}">
        <p14:creationId xmlns:p14="http://schemas.microsoft.com/office/powerpoint/2010/main" val="156938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Western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406568" cy="51440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BELGIUM</a:t>
            </a:r>
          </a:p>
          <a:p>
            <a:r>
              <a:rPr lang="en-US" dirty="0"/>
              <a:t>Spiritual unity and Pentecostal revival</a:t>
            </a:r>
          </a:p>
          <a:p>
            <a:r>
              <a:rPr lang="en-US" dirty="0"/>
              <a:t>Church planting projects in Walloon region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UNITED KINGDOM</a:t>
            </a:r>
          </a:p>
          <a:p>
            <a:r>
              <a:rPr lang="en-US" dirty="0"/>
              <a:t>Consequences of Brexit</a:t>
            </a:r>
          </a:p>
          <a:p>
            <a:pPr lvl="1"/>
            <a:r>
              <a:rPr lang="en-US" dirty="0"/>
              <a:t>Pentecostals to take a stand against racism</a:t>
            </a:r>
          </a:p>
          <a:p>
            <a:pPr lvl="1"/>
            <a:r>
              <a:rPr lang="en-US" dirty="0"/>
              <a:t>Unity of Pentecostal movements with the rest of Europe</a:t>
            </a:r>
          </a:p>
          <a:p>
            <a:pPr marL="0" indent="0">
              <a:buNone/>
            </a:pPr>
            <a:r>
              <a:rPr lang="en-US" dirty="0"/>
              <a:t>IRELAND</a:t>
            </a:r>
          </a:p>
          <a:p>
            <a:r>
              <a:rPr lang="en-US" dirty="0"/>
              <a:t>Pro-Life movement in abortion debate</a:t>
            </a:r>
          </a:p>
        </p:txBody>
      </p:sp>
    </p:spTree>
    <p:extLst>
      <p:ext uri="{BB962C8B-B14F-4D97-AF65-F5344CB8AC3E}">
        <p14:creationId xmlns:p14="http://schemas.microsoft.com/office/powerpoint/2010/main" val="58169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Missions’ Offering for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year’s collection will be used for PEF’s next summer outreach in Montenegro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93" y="3215627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15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Central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Pentecostal Revival and church planting in </a:t>
            </a:r>
          </a:p>
          <a:p>
            <a:pPr marL="0" indent="0">
              <a:buNone/>
            </a:pPr>
            <a:r>
              <a:rPr lang="en-US" b="1" dirty="0"/>
              <a:t>t</a:t>
            </a:r>
            <a:r>
              <a:rPr lang="en-US" dirty="0"/>
              <a:t>he Principality of </a:t>
            </a:r>
            <a:r>
              <a:rPr lang="en-US" b="1" dirty="0"/>
              <a:t>Liechtenstein,</a:t>
            </a:r>
          </a:p>
          <a:p>
            <a:pPr marL="0" indent="0">
              <a:buNone/>
            </a:pPr>
            <a:r>
              <a:rPr lang="en-US" b="1" dirty="0"/>
              <a:t>one of the </a:t>
            </a:r>
            <a:r>
              <a:rPr lang="en-US" dirty="0"/>
              <a:t>smallest countries in the world,</a:t>
            </a:r>
          </a:p>
          <a:p>
            <a:pPr marL="0" indent="0">
              <a:buNone/>
            </a:pPr>
            <a:r>
              <a:rPr lang="en-US" dirty="0"/>
              <a:t>between Switzerland and Austria.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3009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Southern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GREECE</a:t>
            </a:r>
          </a:p>
          <a:p>
            <a:r>
              <a:rPr lang="en-US" dirty="0"/>
              <a:t>Openness from authorities for the preaching of the Gospel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GREECE-ITALY-MALTA-TURKEY</a:t>
            </a:r>
          </a:p>
          <a:p>
            <a:r>
              <a:rPr lang="en-US" dirty="0"/>
              <a:t>Works among refugees</a:t>
            </a:r>
          </a:p>
        </p:txBody>
      </p:sp>
    </p:spTree>
    <p:extLst>
      <p:ext uri="{BB962C8B-B14F-4D97-AF65-F5344CB8AC3E}">
        <p14:creationId xmlns:p14="http://schemas.microsoft.com/office/powerpoint/2010/main" val="304626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Balkans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583"/>
            <a:ext cx="8229600" cy="53339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/>
              <a:t>SLOVENIA, CROATIA, BOSNIA AND HERZEGOVINA, SERBIA, MONTENEGRO, KOSOVO, MACEDONIA</a:t>
            </a:r>
          </a:p>
          <a:p>
            <a:r>
              <a:rPr lang="en-US" dirty="0"/>
              <a:t>Revival, serious church growth</a:t>
            </a:r>
          </a:p>
          <a:p>
            <a:r>
              <a:rPr lang="en-US" dirty="0"/>
              <a:t>Unity (breaking of Ethnic ‘walls’)</a:t>
            </a:r>
          </a:p>
          <a:p>
            <a:r>
              <a:rPr lang="en-US" dirty="0"/>
              <a:t>New generation of leaders and God’s protection on his few servants</a:t>
            </a:r>
          </a:p>
          <a:p>
            <a:r>
              <a:rPr lang="en-US" dirty="0"/>
              <a:t>2017 Impact Montenegro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BULGARIA</a:t>
            </a:r>
          </a:p>
          <a:p>
            <a:r>
              <a:rPr lang="en-US" dirty="0"/>
              <a:t>Presidential election today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7280537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180</TotalTime>
  <Words>202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EUROPE PRAYER SUNDAY</vt:lpstr>
      <vt:lpstr>Eastern Europe</vt:lpstr>
      <vt:lpstr>Northern Europe</vt:lpstr>
      <vt:lpstr>Western Europe</vt:lpstr>
      <vt:lpstr>Missions’ Offering for Europe</vt:lpstr>
      <vt:lpstr>Central Europe</vt:lpstr>
      <vt:lpstr>Southern Europe</vt:lpstr>
      <vt:lpstr>Balkans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PRAYER SUNDAY</dc:title>
  <dc:creator>PLACENTINO Cédric</dc:creator>
  <cp:lastModifiedBy>Daniel Costanza</cp:lastModifiedBy>
  <cp:revision>16</cp:revision>
  <dcterms:created xsi:type="dcterms:W3CDTF">2016-10-27T06:28:38Z</dcterms:created>
  <dcterms:modified xsi:type="dcterms:W3CDTF">2016-11-03T16:36:54Z</dcterms:modified>
</cp:coreProperties>
</file>